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2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الرابعه</a:t>
            </a:r>
            <a:endParaRPr lang="ar-SA" dirty="0"/>
          </a:p>
          <a:p>
            <a:pPr algn="ctr"/>
            <a:r>
              <a:rPr lang="ar-SA" dirty="0"/>
              <a:t>علم اللغة العام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81F0-B17C-4FB9-9A3F-0171BD8B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Morphology page 32-34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33FC-9125-4D38-8896-2702A1025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54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Morphology is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study of the formation of words.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an investigation of how individual words are formed from smaller meaningful units called morphemes.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Morpheme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B41FDE-BD54-44A0-8420-6517A0779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54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Untied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marR="0">
              <a:lnSpc>
                <a:spcPct val="150000"/>
              </a:lnSpc>
              <a:spcBef>
                <a:spcPts val="0"/>
              </a:spcBef>
              <a:spcAft>
                <a:spcPts val="54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word “untied” has been divided into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three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morphemes: 1) the first morpheme is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“un”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which reverse the action of tying, 2) the second morpheme is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“tie”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which means connect together, and 3) the third one is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ed”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which means that the verb is in the past form.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96" y="439771"/>
            <a:ext cx="10730204" cy="801202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Morpheme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3BF98-9C27-4F7B-A328-9D6876A02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2269"/>
            <a:ext cx="8596668" cy="4679093"/>
          </a:xfrm>
        </p:spPr>
        <p:txBody>
          <a:bodyPr/>
          <a:lstStyle/>
          <a:p>
            <a:r>
              <a:rPr lang="en-US" dirty="0"/>
              <a:t>Free morpheme (lexical free morphemes and functional free morpheme)</a:t>
            </a:r>
          </a:p>
          <a:p>
            <a:r>
              <a:rPr lang="en-US" dirty="0"/>
              <a:t>Bound morpheme</a:t>
            </a:r>
          </a:p>
          <a:p>
            <a:pPr lvl="0">
              <a:buClr>
                <a:srgbClr val="90C22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Free morpheme and bound morpheme</a:t>
            </a:r>
          </a:p>
          <a:p>
            <a:pPr lvl="0">
              <a:buClr>
                <a:srgbClr val="90C226"/>
              </a:buClr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morphemes those who stand alone and bound morphemes can not stand alone.</a:t>
            </a:r>
          </a:p>
          <a:p>
            <a:pPr lvl="0">
              <a:buClr>
                <a:srgbClr val="90C226"/>
              </a:buClr>
            </a:pP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0C226"/>
              </a:buClr>
            </a:pP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148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Morphology page 32-34</vt:lpstr>
      <vt:lpstr>Morpheme</vt:lpstr>
      <vt:lpstr>Morpheme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25</cp:revision>
  <dcterms:created xsi:type="dcterms:W3CDTF">2020-03-18T12:46:15Z</dcterms:created>
  <dcterms:modified xsi:type="dcterms:W3CDTF">2020-03-21T15:36:34Z</dcterms:modified>
</cp:coreProperties>
</file>